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7A38D-CD46-4523-B2E0-D2825B0C6549}" v="46" dt="2025-02-14T14:17:42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na Kultala" userId="e0b4f227-1145-425c-814d-c5eedd72ec22" providerId="ADAL" clId="{12C7A38D-CD46-4523-B2E0-D2825B0C6549}"/>
    <pc:docChg chg="undo custSel modSld">
      <pc:chgData name="Sanna Kultala" userId="e0b4f227-1145-425c-814d-c5eedd72ec22" providerId="ADAL" clId="{12C7A38D-CD46-4523-B2E0-D2825B0C6549}" dt="2025-02-14T14:19:18.270" v="147" actId="20577"/>
      <pc:docMkLst>
        <pc:docMk/>
      </pc:docMkLst>
      <pc:sldChg chg="addSp delSp modSp mod">
        <pc:chgData name="Sanna Kultala" userId="e0b4f227-1145-425c-814d-c5eedd72ec22" providerId="ADAL" clId="{12C7A38D-CD46-4523-B2E0-D2825B0C6549}" dt="2025-02-14T14:19:18.270" v="147" actId="20577"/>
        <pc:sldMkLst>
          <pc:docMk/>
          <pc:sldMk cId="3728826836" sldId="256"/>
        </pc:sldMkLst>
        <pc:spChg chg="add del mod">
          <ac:chgData name="Sanna Kultala" userId="e0b4f227-1145-425c-814d-c5eedd72ec22" providerId="ADAL" clId="{12C7A38D-CD46-4523-B2E0-D2825B0C6549}" dt="2025-02-14T14:17:38.720" v="132"/>
          <ac:spMkLst>
            <pc:docMk/>
            <pc:sldMk cId="3728826836" sldId="256"/>
            <ac:spMk id="3" creationId="{C1D9E8A5-C2CC-C368-79F3-2F3AB1576EEE}"/>
          </ac:spMkLst>
        </pc:spChg>
        <pc:spChg chg="add">
          <ac:chgData name="Sanna Kultala" userId="e0b4f227-1145-425c-814d-c5eedd72ec22" providerId="ADAL" clId="{12C7A38D-CD46-4523-B2E0-D2825B0C6549}" dt="2025-02-14T13:57:41.229" v="15"/>
          <ac:spMkLst>
            <pc:docMk/>
            <pc:sldMk cId="3728826836" sldId="256"/>
            <ac:spMk id="3" creationId="{E3D168B3-734C-6946-DA02-63444826C44F}"/>
          </ac:spMkLst>
        </pc:spChg>
        <pc:spChg chg="mod">
          <ac:chgData name="Sanna Kultala" userId="e0b4f227-1145-425c-814d-c5eedd72ec22" providerId="ADAL" clId="{12C7A38D-CD46-4523-B2E0-D2825B0C6549}" dt="2025-02-14T14:00:30.497" v="63" actId="20578"/>
          <ac:spMkLst>
            <pc:docMk/>
            <pc:sldMk cId="3728826836" sldId="256"/>
            <ac:spMk id="4" creationId="{51AE3FDA-A8AD-BA48-1D22-E26337C01748}"/>
          </ac:spMkLst>
        </pc:spChg>
        <pc:spChg chg="add del mod">
          <ac:chgData name="Sanna Kultala" userId="e0b4f227-1145-425c-814d-c5eedd72ec22" providerId="ADAL" clId="{12C7A38D-CD46-4523-B2E0-D2825B0C6549}" dt="2025-02-14T13:58:03.219" v="23" actId="47"/>
          <ac:spMkLst>
            <pc:docMk/>
            <pc:sldMk cId="3728826836" sldId="256"/>
            <ac:spMk id="5" creationId="{B17FAE3D-94C3-32AC-C742-20760F731423}"/>
          </ac:spMkLst>
        </pc:spChg>
        <pc:spChg chg="mod">
          <ac:chgData name="Sanna Kultala" userId="e0b4f227-1145-425c-814d-c5eedd72ec22" providerId="ADAL" clId="{12C7A38D-CD46-4523-B2E0-D2825B0C6549}" dt="2025-02-14T14:00:30.497" v="63" actId="20578"/>
          <ac:spMkLst>
            <pc:docMk/>
            <pc:sldMk cId="3728826836" sldId="256"/>
            <ac:spMk id="6" creationId="{E12D87C3-A1FB-7085-1E9E-3C1D66CD4207}"/>
          </ac:spMkLst>
        </pc:spChg>
        <pc:spChg chg="add">
          <ac:chgData name="Sanna Kultala" userId="e0b4f227-1145-425c-814d-c5eedd72ec22" providerId="ADAL" clId="{12C7A38D-CD46-4523-B2E0-D2825B0C6549}" dt="2025-02-14T13:58:34.594" v="27"/>
          <ac:spMkLst>
            <pc:docMk/>
            <pc:sldMk cId="3728826836" sldId="256"/>
            <ac:spMk id="8" creationId="{59038A82-FD91-618F-7EBD-A26593B01930}"/>
          </ac:spMkLst>
        </pc:spChg>
        <pc:spChg chg="add mod">
          <ac:chgData name="Sanna Kultala" userId="e0b4f227-1145-425c-814d-c5eedd72ec22" providerId="ADAL" clId="{12C7A38D-CD46-4523-B2E0-D2825B0C6549}" dt="2025-02-14T14:17:20.206" v="125" actId="14100"/>
          <ac:spMkLst>
            <pc:docMk/>
            <pc:sldMk cId="3728826836" sldId="256"/>
            <ac:spMk id="8" creationId="{A5CAAE56-ADCB-639B-FA3D-E6456E442C9C}"/>
          </ac:spMkLst>
        </pc:spChg>
        <pc:spChg chg="add del mod">
          <ac:chgData name="Sanna Kultala" userId="e0b4f227-1145-425c-814d-c5eedd72ec22" providerId="ADAL" clId="{12C7A38D-CD46-4523-B2E0-D2825B0C6549}" dt="2025-02-14T14:04:45.183" v="112" actId="20577"/>
          <ac:spMkLst>
            <pc:docMk/>
            <pc:sldMk cId="3728826836" sldId="256"/>
            <ac:spMk id="10" creationId="{53289F0A-AE9D-7494-DCF8-8DE4E54B4F65}"/>
          </ac:spMkLst>
        </pc:spChg>
        <pc:spChg chg="mod">
          <ac:chgData name="Sanna Kultala" userId="e0b4f227-1145-425c-814d-c5eedd72ec22" providerId="ADAL" clId="{12C7A38D-CD46-4523-B2E0-D2825B0C6549}" dt="2025-02-14T14:00:30.497" v="63" actId="20578"/>
          <ac:spMkLst>
            <pc:docMk/>
            <pc:sldMk cId="3728826836" sldId="256"/>
            <ac:spMk id="11" creationId="{147D480D-06F0-8D56-CA93-051EC868B7A5}"/>
          </ac:spMkLst>
        </pc:spChg>
        <pc:spChg chg="mod">
          <ac:chgData name="Sanna Kultala" userId="e0b4f227-1145-425c-814d-c5eedd72ec22" providerId="ADAL" clId="{12C7A38D-CD46-4523-B2E0-D2825B0C6549}" dt="2025-02-14T14:00:30.497" v="63" actId="20578"/>
          <ac:spMkLst>
            <pc:docMk/>
            <pc:sldMk cId="3728826836" sldId="256"/>
            <ac:spMk id="12" creationId="{CAFCA085-6571-16D6-41A9-1158969B5785}"/>
          </ac:spMkLst>
        </pc:spChg>
        <pc:spChg chg="mod">
          <ac:chgData name="Sanna Kultala" userId="e0b4f227-1145-425c-814d-c5eedd72ec22" providerId="ADAL" clId="{12C7A38D-CD46-4523-B2E0-D2825B0C6549}" dt="2025-02-14T13:56:37.338" v="14" actId="20577"/>
          <ac:spMkLst>
            <pc:docMk/>
            <pc:sldMk cId="3728826836" sldId="256"/>
            <ac:spMk id="13" creationId="{8E4DD195-277E-8A1E-21F3-ECF1964EC438}"/>
          </ac:spMkLst>
        </pc:spChg>
        <pc:spChg chg="mod">
          <ac:chgData name="Sanna Kultala" userId="e0b4f227-1145-425c-814d-c5eedd72ec22" providerId="ADAL" clId="{12C7A38D-CD46-4523-B2E0-D2825B0C6549}" dt="2025-02-14T14:01:35.989" v="76" actId="20577"/>
          <ac:spMkLst>
            <pc:docMk/>
            <pc:sldMk cId="3728826836" sldId="256"/>
            <ac:spMk id="17" creationId="{689CCCE3-5692-B0F1-812D-496287DE0085}"/>
          </ac:spMkLst>
        </pc:spChg>
        <pc:spChg chg="add">
          <ac:chgData name="Sanna Kultala" userId="e0b4f227-1145-425c-814d-c5eedd72ec22" providerId="ADAL" clId="{12C7A38D-CD46-4523-B2E0-D2825B0C6549}" dt="2025-02-14T13:58:40.228" v="28"/>
          <ac:spMkLst>
            <pc:docMk/>
            <pc:sldMk cId="3728826836" sldId="256"/>
            <ac:spMk id="18" creationId="{0E9BF4C4-310F-252F-B76D-ED8551AD4094}"/>
          </ac:spMkLst>
        </pc:spChg>
        <pc:spChg chg="add mod">
          <ac:chgData name="Sanna Kultala" userId="e0b4f227-1145-425c-814d-c5eedd72ec22" providerId="ADAL" clId="{12C7A38D-CD46-4523-B2E0-D2825B0C6549}" dt="2025-02-14T14:17:18.506" v="123" actId="1076"/>
          <ac:spMkLst>
            <pc:docMk/>
            <pc:sldMk cId="3728826836" sldId="256"/>
            <ac:spMk id="18" creationId="{82E64741-2F30-9F85-D1D7-AC294E63551B}"/>
          </ac:spMkLst>
        </pc:spChg>
        <pc:spChg chg="add mod">
          <ac:chgData name="Sanna Kultala" userId="e0b4f227-1145-425c-814d-c5eedd72ec22" providerId="ADAL" clId="{12C7A38D-CD46-4523-B2E0-D2825B0C6549}" dt="2025-02-14T14:19:18.270" v="147" actId="20577"/>
          <ac:spMkLst>
            <pc:docMk/>
            <pc:sldMk cId="3728826836" sldId="256"/>
            <ac:spMk id="19" creationId="{11649EFC-C86B-39C3-938C-0A5FE82F8FF2}"/>
          </ac:spMkLst>
        </pc:spChg>
        <pc:spChg chg="add del mod">
          <ac:chgData name="Sanna Kultala" userId="e0b4f227-1145-425c-814d-c5eedd72ec22" providerId="ADAL" clId="{12C7A38D-CD46-4523-B2E0-D2825B0C6549}" dt="2025-02-14T13:58:55.709" v="37" actId="21"/>
          <ac:spMkLst>
            <pc:docMk/>
            <pc:sldMk cId="3728826836" sldId="256"/>
            <ac:spMk id="19" creationId="{BEB8C17B-AC8E-2721-B9F6-64D77D080DAA}"/>
          </ac:spMkLst>
        </pc:spChg>
        <pc:spChg chg="mod">
          <ac:chgData name="Sanna Kultala" userId="e0b4f227-1145-425c-814d-c5eedd72ec22" providerId="ADAL" clId="{12C7A38D-CD46-4523-B2E0-D2825B0C6549}" dt="2025-02-14T14:03:38.788" v="88" actId="34135"/>
          <ac:spMkLst>
            <pc:docMk/>
            <pc:sldMk cId="3728826836" sldId="256"/>
            <ac:spMk id="21" creationId="{3E577A62-BDA7-4687-0B7E-40BB88A111A4}"/>
          </ac:spMkLst>
        </pc:spChg>
        <pc:spChg chg="mod">
          <ac:chgData name="Sanna Kultala" userId="e0b4f227-1145-425c-814d-c5eedd72ec22" providerId="ADAL" clId="{12C7A38D-CD46-4523-B2E0-D2825B0C6549}" dt="2025-02-14T14:14:41.020" v="116" actId="6549"/>
          <ac:spMkLst>
            <pc:docMk/>
            <pc:sldMk cId="3728826836" sldId="256"/>
            <ac:spMk id="22" creationId="{874F8391-AF4B-2219-080D-575B705A338E}"/>
          </ac:spMkLst>
        </pc:spChg>
        <pc:spChg chg="mod">
          <ac:chgData name="Sanna Kultala" userId="e0b4f227-1145-425c-814d-c5eedd72ec22" providerId="ADAL" clId="{12C7A38D-CD46-4523-B2E0-D2825B0C6549}" dt="2025-02-14T14:04:21.699" v="91" actId="34135"/>
          <ac:spMkLst>
            <pc:docMk/>
            <pc:sldMk cId="3728826836" sldId="256"/>
            <ac:spMk id="23" creationId="{2734F261-19D2-F43D-2BDC-5201B479B1C4}"/>
          </ac:spMkLst>
        </pc:spChg>
        <pc:spChg chg="add del">
          <ac:chgData name="Sanna Kultala" userId="e0b4f227-1145-425c-814d-c5eedd72ec22" providerId="ADAL" clId="{12C7A38D-CD46-4523-B2E0-D2825B0C6549}" dt="2025-02-14T13:58:54.151" v="33" actId="22"/>
          <ac:spMkLst>
            <pc:docMk/>
            <pc:sldMk cId="3728826836" sldId="256"/>
            <ac:spMk id="24" creationId="{22ED6537-260D-AB19-F62F-8F02043F5AB5}"/>
          </ac:spMkLst>
        </pc:spChg>
        <pc:spChg chg="add">
          <ac:chgData name="Sanna Kultala" userId="e0b4f227-1145-425c-814d-c5eedd72ec22" providerId="ADAL" clId="{12C7A38D-CD46-4523-B2E0-D2825B0C6549}" dt="2025-02-14T14:00:05.684" v="47"/>
          <ac:spMkLst>
            <pc:docMk/>
            <pc:sldMk cId="3728826836" sldId="256"/>
            <ac:spMk id="25" creationId="{57228FA1-C205-44C1-6CD9-306466086759}"/>
          </ac:spMkLst>
        </pc:spChg>
        <pc:spChg chg="add">
          <ac:chgData name="Sanna Kultala" userId="e0b4f227-1145-425c-814d-c5eedd72ec22" providerId="ADAL" clId="{12C7A38D-CD46-4523-B2E0-D2825B0C6549}" dt="2025-02-14T14:00:10.685" v="51"/>
          <ac:spMkLst>
            <pc:docMk/>
            <pc:sldMk cId="3728826836" sldId="256"/>
            <ac:spMk id="26" creationId="{B953C3DD-0879-DF59-DA9B-111B75B791BD}"/>
          </ac:spMkLst>
        </pc:spChg>
        <pc:spChg chg="add">
          <ac:chgData name="Sanna Kultala" userId="e0b4f227-1145-425c-814d-c5eedd72ec22" providerId="ADAL" clId="{12C7A38D-CD46-4523-B2E0-D2825B0C6549}" dt="2025-02-14T14:00:19.118" v="59"/>
          <ac:spMkLst>
            <pc:docMk/>
            <pc:sldMk cId="3728826836" sldId="256"/>
            <ac:spMk id="27" creationId="{7BFC748D-8C86-FAB2-9998-DADC4B0B37C0}"/>
          </ac:spMkLst>
        </pc:spChg>
        <pc:spChg chg="add">
          <ac:chgData name="Sanna Kultala" userId="e0b4f227-1145-425c-814d-c5eedd72ec22" providerId="ADAL" clId="{12C7A38D-CD46-4523-B2E0-D2825B0C6549}" dt="2025-02-14T14:00:24.158" v="61"/>
          <ac:spMkLst>
            <pc:docMk/>
            <pc:sldMk cId="3728826836" sldId="256"/>
            <ac:spMk id="28" creationId="{A0335359-95BB-A9F0-C18C-B80EDB78921A}"/>
          </ac:spMkLst>
        </pc:spChg>
        <pc:spChg chg="add">
          <ac:chgData name="Sanna Kultala" userId="e0b4f227-1145-425c-814d-c5eedd72ec22" providerId="ADAL" clId="{12C7A38D-CD46-4523-B2E0-D2825B0C6549}" dt="2025-02-14T14:00:27.549" v="62"/>
          <ac:spMkLst>
            <pc:docMk/>
            <pc:sldMk cId="3728826836" sldId="256"/>
            <ac:spMk id="29" creationId="{E6933694-923A-3348-E8CB-CD394A6E24C7}"/>
          </ac:spMkLst>
        </pc:spChg>
        <pc:spChg chg="add">
          <ac:chgData name="Sanna Kultala" userId="e0b4f227-1145-425c-814d-c5eedd72ec22" providerId="ADAL" clId="{12C7A38D-CD46-4523-B2E0-D2825B0C6549}" dt="2025-02-14T14:00:47.782" v="65"/>
          <ac:spMkLst>
            <pc:docMk/>
            <pc:sldMk cId="3728826836" sldId="256"/>
            <ac:spMk id="30" creationId="{7D8798D6-693E-8FBE-C776-585988258CE1}"/>
          </ac:spMkLst>
        </pc:spChg>
        <pc:spChg chg="add mod">
          <ac:chgData name="Sanna Kultala" userId="e0b4f227-1145-425c-814d-c5eedd72ec22" providerId="ADAL" clId="{12C7A38D-CD46-4523-B2E0-D2825B0C6549}" dt="2025-02-14T14:01:11.678" v="70"/>
          <ac:spMkLst>
            <pc:docMk/>
            <pc:sldMk cId="3728826836" sldId="256"/>
            <ac:spMk id="31" creationId="{894A500A-3AB8-6394-E1A7-3B62665E8605}"/>
          </ac:spMkLst>
        </pc:spChg>
        <pc:spChg chg="add">
          <ac:chgData name="Sanna Kultala" userId="e0b4f227-1145-425c-814d-c5eedd72ec22" providerId="ADAL" clId="{12C7A38D-CD46-4523-B2E0-D2825B0C6549}" dt="2025-02-14T14:01:26.881" v="73"/>
          <ac:spMkLst>
            <pc:docMk/>
            <pc:sldMk cId="3728826836" sldId="256"/>
            <ac:spMk id="32" creationId="{8F69A613-3C66-9876-C18D-5AFCA6285951}"/>
          </ac:spMkLst>
        </pc:spChg>
        <pc:spChg chg="add del">
          <ac:chgData name="Sanna Kultala" userId="e0b4f227-1145-425c-814d-c5eedd72ec22" providerId="ADAL" clId="{12C7A38D-CD46-4523-B2E0-D2825B0C6549}" dt="2025-02-14T14:04:28.307" v="92" actId="478"/>
          <ac:spMkLst>
            <pc:docMk/>
            <pc:sldMk cId="3728826836" sldId="256"/>
            <ac:spMk id="33" creationId="{EE18D619-DB60-FBB0-28E0-8113D289D3FF}"/>
          </ac:spMkLst>
        </pc:spChg>
        <pc:spChg chg="add mod">
          <ac:chgData name="Sanna Kultala" userId="e0b4f227-1145-425c-814d-c5eedd72ec22" providerId="ADAL" clId="{12C7A38D-CD46-4523-B2E0-D2825B0C6549}" dt="2025-02-14T14:02:15.812" v="84" actId="34135"/>
          <ac:spMkLst>
            <pc:docMk/>
            <pc:sldMk cId="3728826836" sldId="256"/>
            <ac:spMk id="35" creationId="{53C35952-0DA5-599B-DD59-EC7830FE51C8}"/>
          </ac:spMkLst>
        </pc:spChg>
        <pc:spChg chg="mod">
          <ac:chgData name="Sanna Kultala" userId="e0b4f227-1145-425c-814d-c5eedd72ec22" providerId="ADAL" clId="{12C7A38D-CD46-4523-B2E0-D2825B0C6549}" dt="2025-02-14T14:14:36.207" v="114" actId="6549"/>
          <ac:spMkLst>
            <pc:docMk/>
            <pc:sldMk cId="3728826836" sldId="256"/>
            <ac:spMk id="49" creationId="{588D05C7-F9B7-844B-DC80-0022DFCB01F0}"/>
          </ac:spMkLst>
        </pc:spChg>
        <pc:spChg chg="mod">
          <ac:chgData name="Sanna Kultala" userId="e0b4f227-1145-425c-814d-c5eedd72ec22" providerId="ADAL" clId="{12C7A38D-CD46-4523-B2E0-D2825B0C6549}" dt="2025-02-14T14:00:30.497" v="63" actId="20578"/>
          <ac:spMkLst>
            <pc:docMk/>
            <pc:sldMk cId="3728826836" sldId="256"/>
            <ac:spMk id="50" creationId="{CE56E84C-DCA8-9B2F-954D-29DD2094587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8B52B9-3736-055E-F482-A6F74895EC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249B53-02D9-73F9-3C50-D607ED6BB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A19EB8-DE0A-521B-339F-989F59036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5CE6DB-7F5C-A494-0E1E-2A439233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C77DD0-3C28-A93F-F9ED-D1B36BDF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871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67789-871E-E38A-FE0B-BBFDF9E7C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49BEEC5-F839-5489-DA57-C7BFE29A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B60EF3-92BF-DDE9-B55A-1D5143577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5B5863-13E6-F7BC-93E3-8B7698B39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A53EB7-77FF-5D43-1309-163E5D24A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822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1436369-72D4-290D-4A4D-CE119EF59B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2CC1B52-F46D-AD87-236F-2CE52A512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F53A7B-8D89-F837-5E6E-3B2019FD7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F5C42-38BB-B0F7-C809-2F8CBB6FB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038A5C-F8A4-CBC4-B0B5-AC2F4F07E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97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F6DE5D-294E-DCF4-D31C-FB85F18CE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D00B93-96F5-F030-F5F4-976ECF2E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79D7A1-3D67-6F78-6C25-26817C0A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128FD5-7E30-4E92-481A-7022BCE8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BB882D-FE35-4F1C-B76C-903CEA62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188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6C8E3-DF68-1890-7D2C-0B98B170D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62557E8-D014-E91C-AAED-3B8541ECB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C208DC-B62E-9769-DFB4-1238641E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B72503-CCBC-F7E2-CC69-2D1779F05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338E21-8FD7-8E4E-7D8D-ED9593CD6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336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4C62E6-9E45-65D0-D126-3A7467BEC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496E5D-62FF-49AC-F065-5AE581C1D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2A0A95-8F33-6AF7-898B-81FF2134D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198D33-14B6-3C31-5744-86B4433F1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1EEA99-54E4-FBF4-E129-7C9A8DE1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336553-F1F4-C3B7-B319-D7E62487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397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A2A85D-5492-C920-510C-1DD1C1256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F30528E-A88E-079A-E97E-555D092A9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458884-E59C-D8F5-8D51-BB6897120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C40859-94AE-58E7-E150-AD60FD47F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D092B1C-CDED-1ED9-258F-F207DE0C6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0994557-2EC1-9308-35CB-6D526B78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BF97476-D963-3D40-FD17-09037085B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81D349C-956B-44E9-8228-B5162CCB0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974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864032-8999-9A6A-F67E-968B4D18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9FD96C9-F58F-634E-7EE3-55512953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5A4A840-6934-849A-70A2-537D3D1D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E729AD-34B2-3D81-3E71-2C4E8F065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140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44A0C1E-2831-70BC-A992-D87A97DE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511B6EA-F1AA-2242-7635-C22A0F4D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C81A94-E167-4D04-1BCF-8F5C8A0AA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948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1AF379-2AF9-E2B3-4720-7140CE096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5C8437-79CF-4A1D-8B1C-5EB1B1258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EB73FAC-5B12-9B23-0213-F755D764A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3082D96-1900-057A-0540-CFBA04CD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84C26B-FB3D-B0E8-0022-1ED65137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6B21D2-2E87-7C44-D1D2-D6785A868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421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31D785-9CF7-027B-137C-A0E9F49A2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C23A5C5-1958-4F37-0915-6108832D1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90D2076-476A-5CAF-11CB-537B21482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646C9E-E779-F296-3819-A16069965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6C8AFC-A4E3-15EA-458C-A7BE44711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AEF43F-70D9-735F-19F5-1BA60A15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840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7BEA507-D3B0-DFEC-DAFC-FEC678C2C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0E5382C-BD52-002D-9884-7D6BE602E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BA786F-65FA-A8CC-9E8F-0841CE741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1609E1-DB9D-4659-996B-6E63225F211E}" type="datetimeFigureOut">
              <a:rPr lang="fi-FI" smtClean="0"/>
              <a:t>14.2.2025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9218EF-3EED-02E5-D0C0-338146A12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CCA438-00BE-132F-9295-B09A52FD2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A6238C-DCD4-4457-BABC-212721F7279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115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>
            <a:extLst>
              <a:ext uri="{FF2B5EF4-FFF2-40B4-BE49-F238E27FC236}">
                <a16:creationId xmlns:a16="http://schemas.microsoft.com/office/drawing/2014/main" id="{0F7BBEAB-1526-8B3D-43A1-AD3A3A09DCB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23551" y="152558"/>
            <a:ext cx="11204863" cy="6552884"/>
            <a:chOff x="361651" y="120891"/>
            <a:chExt cx="11204863" cy="6552884"/>
          </a:xfrm>
        </p:grpSpPr>
        <p:grpSp>
          <p:nvGrpSpPr>
            <p:cNvPr id="54" name="Ryhmä 53">
              <a:extLst>
                <a:ext uri="{FF2B5EF4-FFF2-40B4-BE49-F238E27FC236}">
                  <a16:creationId xmlns:a16="http://schemas.microsoft.com/office/drawing/2014/main" id="{DA82FB25-C7A4-3306-BA0D-86C8436101DF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361651" y="533729"/>
              <a:ext cx="11204863" cy="6140046"/>
              <a:chOff x="314025" y="316990"/>
              <a:chExt cx="11637287" cy="6331197"/>
            </a:xfrm>
          </p:grpSpPr>
          <p:sp>
            <p:nvSpPr>
              <p:cNvPr id="4" name="Suorakulmio 3">
                <a:extLst>
                  <a:ext uri="{FF2B5EF4-FFF2-40B4-BE49-F238E27FC236}">
                    <a16:creationId xmlns:a16="http://schemas.microsoft.com/office/drawing/2014/main" id="{51AE3FDA-A8AD-BA48-1D22-E26337C0174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34964" y="316990"/>
                <a:ext cx="3865562" cy="311053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" name="Suorakulmio 5">
                <a:extLst>
                  <a:ext uri="{FF2B5EF4-FFF2-40B4-BE49-F238E27FC236}">
                    <a16:creationId xmlns:a16="http://schemas.microsoft.com/office/drawing/2014/main" id="{E12D87C3-A1FB-7085-1E9E-3C1D66CD420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14025" y="3500144"/>
                <a:ext cx="3852368" cy="3134144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51" name="Ryhmä 50">
                <a:extLst>
                  <a:ext uri="{FF2B5EF4-FFF2-40B4-BE49-F238E27FC236}">
                    <a16:creationId xmlns:a16="http://schemas.microsoft.com/office/drawing/2014/main" id="{203A15FA-B08A-D148-56FF-0A11E93F369F}"/>
                  </a:ext>
                </a:extLst>
              </p:cNvPr>
              <p:cNvGrpSpPr>
                <a:grpSpLocks noGrp="1" noUngrp="1" noRot="1" noMove="1" noResize="1"/>
              </p:cNvGrpSpPr>
              <p:nvPr/>
            </p:nvGrpSpPr>
            <p:grpSpPr>
              <a:xfrm>
                <a:off x="367681" y="342902"/>
                <a:ext cx="11583631" cy="6305285"/>
                <a:chOff x="337033" y="948471"/>
                <a:chExt cx="5898607" cy="5692665"/>
              </a:xfrm>
            </p:grpSpPr>
            <p:sp>
              <p:nvSpPr>
                <p:cNvPr id="9" name="Suorakulmio 8">
                  <a:extLst>
                    <a:ext uri="{FF2B5EF4-FFF2-40B4-BE49-F238E27FC236}">
                      <a16:creationId xmlns:a16="http://schemas.microsoft.com/office/drawing/2014/main" id="{ECBD043C-3DBF-072C-FF29-2EE7FCFF00BC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278143" y="957680"/>
                  <a:ext cx="1948241" cy="280491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uorakulmio 10">
                  <a:extLst>
                    <a:ext uri="{FF2B5EF4-FFF2-40B4-BE49-F238E27FC236}">
                      <a16:creationId xmlns:a16="http://schemas.microsoft.com/office/drawing/2014/main" id="{147D480D-06F0-8D56-CA93-051EC868B7A5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306220" y="948471"/>
                  <a:ext cx="1948240" cy="2808311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Tekstiruutu 12">
                  <a:extLst>
                    <a:ext uri="{FF2B5EF4-FFF2-40B4-BE49-F238E27FC236}">
                      <a16:creationId xmlns:a16="http://schemas.microsoft.com/office/drawing/2014/main" id="{8E4DD195-277E-8A1E-21F3-ECF1964EC438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00124" y="952050"/>
                  <a:ext cx="1718758" cy="257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i-FI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1. Business idea</a:t>
                  </a:r>
                </a:p>
              </p:txBody>
            </p:sp>
            <p:sp>
              <p:nvSpPr>
                <p:cNvPr id="17" name="Tekstiruutu 16">
                  <a:extLst>
                    <a:ext uri="{FF2B5EF4-FFF2-40B4-BE49-F238E27FC236}">
                      <a16:creationId xmlns:a16="http://schemas.microsoft.com/office/drawing/2014/main" id="{689CCCE3-5692-B0F1-812D-496287DE008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37033" y="3775693"/>
                  <a:ext cx="1824148" cy="6017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lang="fi-FI" sz="1200" dirty="0">
                      <a:solidFill>
                        <a:prstClr val="black"/>
                      </a:solidFill>
                      <a:latin typeface="Arial" pitchFamily="34" charset="0"/>
                      <a:ea typeface="ＭＳ Ｐゴシック" pitchFamily="34" charset="-128"/>
                    </a:rPr>
                    <a:t>4.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22" name="Tekstiruutu 21">
                  <a:extLst>
                    <a:ext uri="{FF2B5EF4-FFF2-40B4-BE49-F238E27FC236}">
                      <a16:creationId xmlns:a16="http://schemas.microsoft.com/office/drawing/2014/main" id="{874F8391-AF4B-2219-080D-575B705A338E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313000" y="980705"/>
                  <a:ext cx="1888028" cy="257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fi-FI" sz="1200" dirty="0">
                      <a:solidFill>
                        <a:prstClr val="black"/>
                      </a:solidFill>
                      <a:latin typeface="Arial" pitchFamily="34" charset="0"/>
                      <a:ea typeface="ＭＳ Ｐゴシック" pitchFamily="34" charset="-128"/>
                    </a:rPr>
                    <a:t>3</a:t>
                  </a:r>
                  <a:r>
                    <a:rPr kumimoji="0" lang="fi-FI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.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Customers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(</a:t>
                  </a:r>
                  <a:r>
                    <a:rPr kumimoji="0" lang="fi-FI" altLang="fi-FI" sz="11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who</a:t>
                  </a:r>
                  <a:r>
                    <a:rPr kumimoji="0" lang="fi-FI" altLang="fi-FI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1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buys</a:t>
                  </a:r>
                  <a:r>
                    <a:rPr kumimoji="0" lang="fi-FI" altLang="fi-FI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1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your</a:t>
                  </a:r>
                  <a:r>
                    <a:rPr kumimoji="0" lang="fi-FI" altLang="fi-FI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products / </a:t>
                  </a:r>
                  <a:r>
                    <a:rPr kumimoji="0" lang="fi-FI" altLang="fi-FI" sz="11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services</a:t>
                  </a:r>
                  <a:r>
                    <a:rPr kumimoji="0" lang="fi-FI" altLang="fi-FI" sz="11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?)</a:t>
                  </a: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48" name="Suorakulmio 47">
                  <a:extLst>
                    <a:ext uri="{FF2B5EF4-FFF2-40B4-BE49-F238E27FC236}">
                      <a16:creationId xmlns:a16="http://schemas.microsoft.com/office/drawing/2014/main" id="{69B8BA79-247D-C6C7-EBB0-7149953611FC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309805" y="3796894"/>
                  <a:ext cx="1948240" cy="284424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Tekstiruutu 20">
                  <a:extLst>
                    <a:ext uri="{FF2B5EF4-FFF2-40B4-BE49-F238E27FC236}">
                      <a16:creationId xmlns:a16="http://schemas.microsoft.com/office/drawing/2014/main" id="{3E577A62-BDA7-4687-0B7E-40BB88A111A4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322163" y="3832261"/>
                  <a:ext cx="1878850" cy="4297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fi-FI" sz="1200" dirty="0">
                      <a:solidFill>
                        <a:prstClr val="black"/>
                      </a:solidFill>
                      <a:latin typeface="Arial" pitchFamily="34" charset="0"/>
                      <a:ea typeface="ＭＳ Ｐゴシック" pitchFamily="34" charset="-128"/>
                    </a:rPr>
                    <a:t>5</a:t>
                  </a:r>
                  <a:r>
                    <a:rPr kumimoji="0" lang="fi-FI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. </a:t>
                  </a: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Marketing (How will you reach your customers? How and where will you do marketing?)</a:t>
                  </a: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49" name="Tekstiruutu 48">
                  <a:extLst>
                    <a:ext uri="{FF2B5EF4-FFF2-40B4-BE49-F238E27FC236}">
                      <a16:creationId xmlns:a16="http://schemas.microsoft.com/office/drawing/2014/main" id="{588D05C7-F9B7-844B-DC80-0022DFCB01F0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2354647" y="983419"/>
                  <a:ext cx="1846366" cy="4011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r>
                    <a:rPr kumimoji="0" lang="fi-FI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2.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Your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own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expertise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that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supports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</a:t>
                  </a:r>
                  <a:r>
                    <a:rPr kumimoji="0" lang="fi-FI" altLang="fi-FI" sz="12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your</a:t>
                  </a:r>
                  <a:r>
                    <a:rPr kumimoji="0" lang="fi-FI" altLang="fi-FI" sz="12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 idea </a:t>
                  </a:r>
                  <a:r>
                    <a:rPr kumimoji="0" lang="fi-FI" altLang="fi-FI" sz="10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(</a:t>
                  </a:r>
                  <a:r>
                    <a:rPr kumimoji="0" lang="fi-FI" altLang="fi-FI" sz="1000" b="0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education</a:t>
                  </a:r>
                  <a:r>
                    <a:rPr kumimoji="0" lang="fi-FI" altLang="fi-FI" sz="10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 Unicode MS"/>
                    </a:rPr>
                    <a:t>, hobby, etc.)</a:t>
                  </a:r>
                  <a:r>
                    <a:rPr kumimoji="0" lang="fi-FI" altLang="fi-FI" sz="10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</a:rPr>
                    <a:t> </a:t>
                  </a: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</p:txBody>
            </p:sp>
            <p:sp>
              <p:nvSpPr>
                <p:cNvPr id="50" name="Suorakulmio 49">
                  <a:extLst>
                    <a:ext uri="{FF2B5EF4-FFF2-40B4-BE49-F238E27FC236}">
                      <a16:creationId xmlns:a16="http://schemas.microsoft.com/office/drawing/2014/main" id="{CE56E84C-DCA8-9B2F-954D-29DD2094587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281591" y="3796894"/>
                  <a:ext cx="1954049" cy="284424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i-F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Tekstiruutu 22">
                  <a:extLst>
                    <a:ext uri="{FF2B5EF4-FFF2-40B4-BE49-F238E27FC236}">
                      <a16:creationId xmlns:a16="http://schemas.microsoft.com/office/drawing/2014/main" id="{2734F261-19D2-F43D-2BDC-5201B479B1C4}"/>
                    </a:ext>
                  </a:extLst>
                </p:cNvPr>
                <p:cNvSpPr txBox="1">
                  <a:spLocks noGrp="1" noRot="1" noMove="1" noResize="1" noEditPoints="1" noAdjustHandles="1" noChangeArrowheads="1" noChangeShapeType="1"/>
                </p:cNvSpPr>
                <p:nvPr/>
              </p:nvSpPr>
              <p:spPr>
                <a:xfrm>
                  <a:off x="4310098" y="3793431"/>
                  <a:ext cx="1884332" cy="6017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fi-FI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6. </a:t>
                  </a: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itchFamily="34" charset="0"/>
                      <a:ea typeface="ＭＳ Ｐゴシック" pitchFamily="34" charset="-128"/>
                      <a:cs typeface="+mn-cs"/>
                    </a:rPr>
                    <a:t>Financing (think about whether you have your own money to start a business and whether you need external financing).</a:t>
                  </a:r>
                  <a:endParaRPr kumimoji="0" lang="fi-FI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ＭＳ Ｐゴシック" pitchFamily="34" charset="-128"/>
                    <a:cs typeface="+mn-cs"/>
                  </a:endParaRPr>
                </a:p>
              </p:txBody>
            </p:sp>
          </p:grpSp>
        </p:grpSp>
        <p:pic>
          <p:nvPicPr>
            <p:cNvPr id="58" name="Kuva 57" descr="Kuva, joka sisältää kohteen Fontti, teksti, kuvakaappaus, Grafiikka&#10;&#10;Kuvaus luotu automaattisesti">
              <a:extLst>
                <a:ext uri="{FF2B5EF4-FFF2-40B4-BE49-F238E27FC236}">
                  <a16:creationId xmlns:a16="http://schemas.microsoft.com/office/drawing/2014/main" id="{A0EFB340-273B-D508-4939-66967E2B13F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3112" y="120891"/>
              <a:ext cx="683410" cy="342871"/>
            </a:xfrm>
            <a:prstGeom prst="rect">
              <a:avLst/>
            </a:prstGeom>
          </p:spPr>
        </p:pic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131A959C-7827-3844-1807-5A62588DDB7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32607" y="963153"/>
              <a:ext cx="3210545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53289F0A-AE9D-7494-DCF8-8DE4E54B4F6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00445" y="996607"/>
              <a:ext cx="3418956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  <p:sp>
          <p:nvSpPr>
            <p:cNvPr id="12" name="Tekstiruutu 11">
              <a:extLst>
                <a:ext uri="{FF2B5EF4-FFF2-40B4-BE49-F238E27FC236}">
                  <a16:creationId xmlns:a16="http://schemas.microsoft.com/office/drawing/2014/main" id="{CAFCA085-6571-16D6-41A9-1158969B578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984215" y="963152"/>
              <a:ext cx="3453357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  <p:sp>
          <p:nvSpPr>
            <p:cNvPr id="14" name="Tekstiruutu 13">
              <a:extLst>
                <a:ext uri="{FF2B5EF4-FFF2-40B4-BE49-F238E27FC236}">
                  <a16:creationId xmlns:a16="http://schemas.microsoft.com/office/drawing/2014/main" id="{9C32EB31-8117-5E41-F681-737A6A070BF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1693" y="4267910"/>
              <a:ext cx="3449135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  <p:sp>
          <p:nvSpPr>
            <p:cNvPr id="15" name="Tekstiruutu 14">
              <a:extLst>
                <a:ext uri="{FF2B5EF4-FFF2-40B4-BE49-F238E27FC236}">
                  <a16:creationId xmlns:a16="http://schemas.microsoft.com/office/drawing/2014/main" id="{BDE9C741-B880-8590-FD1E-AFDD170F6E8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28257" y="4214524"/>
              <a:ext cx="3488982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  <p:sp>
          <p:nvSpPr>
            <p:cNvPr id="16" name="Tekstiruutu 15">
              <a:extLst>
                <a:ext uri="{FF2B5EF4-FFF2-40B4-BE49-F238E27FC236}">
                  <a16:creationId xmlns:a16="http://schemas.microsoft.com/office/drawing/2014/main" id="{58643867-D0C4-9C04-85E4-0CAC2E229D9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925662" y="4250335"/>
              <a:ext cx="3511910" cy="276999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fi-FI" sz="1200" dirty="0"/>
            </a:p>
          </p:txBody>
        </p:sp>
      </p:grpSp>
      <p:sp>
        <p:nvSpPr>
          <p:cNvPr id="5" name="Rectangle 2">
            <a:extLst>
              <a:ext uri="{FF2B5EF4-FFF2-40B4-BE49-F238E27FC236}">
                <a16:creationId xmlns:a16="http://schemas.microsoft.com/office/drawing/2014/main" id="{B17FAE3D-94C3-32AC-C742-20760F731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53C35952-0DA5-599B-DD59-EC7830FE51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0471" y="3646027"/>
            <a:ext cx="342826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Competitors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(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does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someone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offer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same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service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or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product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how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many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competitors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there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? How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do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you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stand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out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from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them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?)</a:t>
            </a:r>
            <a:r>
              <a:rPr kumimoji="0" lang="fi-FI" altLang="fi-FI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i-FI" altLang="fi-FI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11649EFC-C86B-39C3-938C-0A5FE82F8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287" y="181578"/>
            <a:ext cx="936783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Please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note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that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this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is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not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sufficient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plan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e.g. for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applying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for </a:t>
            </a:r>
            <a:r>
              <a:rPr lang="fi-FI" altLang="fi-FI" sz="1000" b="1" dirty="0" err="1">
                <a:latin typeface="Arial Unicode MS"/>
              </a:rPr>
              <a:t>S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tarting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lang="fi-FI" altLang="fi-FI" sz="1000" b="1" dirty="0">
                <a:latin typeface="Arial Unicode MS"/>
              </a:rPr>
              <a:t>G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rant. For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that</a:t>
            </a:r>
            <a:r>
              <a:rPr lang="fi-FI" altLang="fi-FI" sz="1000" b="1" dirty="0"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you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need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more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extensive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business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plan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fi-FI" altLang="fi-FI" sz="1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calculations</a:t>
            </a:r>
            <a:r>
              <a:rPr kumimoji="0" lang="fi-FI" altLang="fi-FI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.</a:t>
            </a:r>
            <a:r>
              <a:rPr kumimoji="0" lang="fi-FI" altLang="fi-FI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i-FI" altLang="fi-FI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82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132</Words>
  <Application>Microsoft Office PowerPoint</Application>
  <PresentationFormat>Laajakuva</PresentationFormat>
  <Paragraphs>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Unicode MS</vt:lpstr>
      <vt:lpstr>Calibri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Sanna Kultala</dc:creator>
  <cp:lastModifiedBy>Sanna Kultala</cp:lastModifiedBy>
  <cp:revision>2</cp:revision>
  <dcterms:created xsi:type="dcterms:W3CDTF">2024-12-12T10:33:17Z</dcterms:created>
  <dcterms:modified xsi:type="dcterms:W3CDTF">2025-02-14T14:19:25Z</dcterms:modified>
</cp:coreProperties>
</file>